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57" r:id="rId3"/>
    <p:sldId id="258" r:id="rId4"/>
    <p:sldId id="259" r:id="rId5"/>
    <p:sldId id="260" r:id="rId6"/>
    <p:sldId id="264" r:id="rId7"/>
    <p:sldId id="262" r:id="rId8"/>
    <p:sldId id="265" r:id="rId9"/>
    <p:sldId id="269" r:id="rId10"/>
    <p:sldId id="293" r:id="rId11"/>
    <p:sldId id="267" r:id="rId12"/>
    <p:sldId id="271" r:id="rId13"/>
    <p:sldId id="287"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994" autoAdjust="0"/>
    <p:restoredTop sz="93179" autoAdjust="0"/>
  </p:normalViewPr>
  <p:slideViewPr>
    <p:cSldViewPr snapToGrid="0">
      <p:cViewPr varScale="1">
        <p:scale>
          <a:sx n="79" d="100"/>
          <a:sy n="79" d="100"/>
        </p:scale>
        <p:origin x="96" y="269"/>
      </p:cViewPr>
      <p:guideLst>
        <p:guide orient="horz" pos="2160"/>
        <p:guide pos="3840"/>
      </p:guideLst>
    </p:cSldViewPr>
  </p:slideViewPr>
  <p:notesTextViewPr>
    <p:cViewPr>
      <p:scale>
        <a:sx n="1" d="1"/>
        <a:sy n="1" d="1"/>
      </p:scale>
      <p:origin x="0" y="0"/>
    </p:cViewPr>
  </p:notesTextViewPr>
  <p:sorterViewPr>
    <p:cViewPr>
      <p:scale>
        <a:sx n="100" d="100"/>
        <a:sy n="100" d="100"/>
      </p:scale>
      <p:origin x="0" y="-2707"/>
    </p:cViewPr>
  </p:sorterViewPr>
  <p:notesViewPr>
    <p:cSldViewPr snapToGrid="0" showGuides="1">
      <p:cViewPr varScale="1">
        <p:scale>
          <a:sx n="72" d="100"/>
          <a:sy n="72" d="100"/>
        </p:scale>
        <p:origin x="2126"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smtClean="0"/>
              <a:t>uncertainty,</a:t>
            </a:r>
            <a:r>
              <a:rPr lang="en-US" dirty="0" smtClean="0"/>
              <a:t> </a:t>
            </a:r>
            <a:r>
              <a:rPr lang="en-US" baseline="0" dirty="0" smtClean="0"/>
              <a:t>which </a:t>
            </a:r>
            <a:r>
              <a:rPr lang="en-US" baseline="0" dirty="0" smtClean="0"/>
              <a:t>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10</a:t>
            </a:fld>
            <a:endParaRPr lang="en-US"/>
          </a:p>
        </p:txBody>
      </p:sp>
    </p:spTree>
    <p:extLst>
      <p:ext uri="{BB962C8B-B14F-4D97-AF65-F5344CB8AC3E}">
        <p14:creationId xmlns:p14="http://schemas.microsoft.com/office/powerpoint/2010/main" val="3699471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8B1B7E-1D86-44C2-89BA-57DE193D2ACE}" type="slidenum">
              <a:rPr lang="en-US" smtClean="0"/>
              <a:t>11</a:t>
            </a:fld>
            <a:endParaRPr lang="en-US"/>
          </a:p>
        </p:txBody>
      </p:sp>
    </p:spTree>
    <p:extLst>
      <p:ext uri="{BB962C8B-B14F-4D97-AF65-F5344CB8AC3E}">
        <p14:creationId xmlns:p14="http://schemas.microsoft.com/office/powerpoint/2010/main" val="341589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2/22/2016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p:txBody>
          <a:bodyPr/>
          <a:lstStyle/>
          <a:p>
            <a:r>
              <a:rPr lang="en-US" dirty="0" smtClean="0"/>
              <a:t>****REPORT RESULTS HERE****</a:t>
            </a:r>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Console: </a:t>
            </a:r>
          </a:p>
          <a:p>
            <a:r>
              <a:rPr lang="en-US" dirty="0">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Editor: </a:t>
            </a:r>
          </a:p>
          <a:p>
            <a:r>
              <a:rPr lang="en-US" dirty="0">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Arial" panose="020B0604020202020204" pitchFamily="34" charset="0"/>
                <a:cs typeface="Arial" panose="020B0604020202020204" pitchFamily="34" charset="0"/>
              </a:rPr>
              <a:t>R Graphics: </a:t>
            </a:r>
          </a:p>
          <a:p>
            <a:r>
              <a:rPr lang="en-US" dirty="0">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endCondLst>
                                    <p:cond evt="onNext" delay="0">
                                      <p:tgtEl>
                                        <p:sldTgt/>
                                      </p:tgtEl>
                                    </p:cond>
                                  </p:endCondLst>
                                  <p:childTnLst>
                                    <p:set>
                                      <p:cBhvr override="childStyle">
                                        <p:cTn id="14" dur="indefinite"/>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Pre-course questionnaire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br>
              <a:rPr lang="en-US" dirty="0" smtClean="0">
                <a:latin typeface="Century Gothic" panose="020B0502020202020204" pitchFamily="34" charset="0"/>
              </a:rPr>
            </a:br>
            <a:r>
              <a:rPr lang="en-US" dirty="0" smtClean="0">
                <a:latin typeface="Century Gothic" panose="020B0502020202020204" pitchFamily="34" charset="0"/>
              </a:rPr>
              <a:t>Why 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763</TotalTime>
  <Words>1929</Words>
  <Application>Microsoft Office PowerPoint</Application>
  <PresentationFormat>Widescreen</PresentationFormat>
  <Paragraphs>166</Paragraphs>
  <Slides>29</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Questionnaire</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D Avello, Tom - NRCS, Morgantown, WV</cp:lastModifiedBy>
  <cp:revision>55</cp:revision>
  <dcterms:created xsi:type="dcterms:W3CDTF">2016-01-29T19:25:44Z</dcterms:created>
  <dcterms:modified xsi:type="dcterms:W3CDTF">2016-02-22T19:01:12Z</dcterms:modified>
</cp:coreProperties>
</file>